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15534" y="1646523"/>
            <a:ext cx="5934806" cy="4812812"/>
            <a:chOff x="988191" y="1703296"/>
            <a:chExt cx="5934806" cy="4812812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53856"/>
              <a:ext cx="1334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FLT4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08208" y="3864673"/>
              <a:ext cx="1334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FLT4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411117" y="6269887"/>
              <a:ext cx="3110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anti-rat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1703296"/>
              <a:ext cx="2888324" cy="2160000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8208" y="1703296"/>
              <a:ext cx="2888324" cy="2160000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1" y="4097854"/>
              <a:ext cx="2888324" cy="2160000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672" y="4098497"/>
              <a:ext cx="2888325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21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3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4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7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VEGFR-3/FLT-4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103-M36 [10 µg/ml];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VEGFR-3/FLT-4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103-M36)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monoclonal antibody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against the extracellular domain of mouse FLT-4.</a:t>
            </a: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[IF_mEC1407-02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70</cp:revision>
  <cp:lastPrinted>2014-07-08T13:52:42Z</cp:lastPrinted>
  <dcterms:created xsi:type="dcterms:W3CDTF">2014-01-30T08:05:57Z</dcterms:created>
  <dcterms:modified xsi:type="dcterms:W3CDTF">2015-03-26T08:00:07Z</dcterms:modified>
</cp:coreProperties>
</file>